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71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6"/>
    <p:restoredTop sz="90179"/>
  </p:normalViewPr>
  <p:slideViewPr>
    <p:cSldViewPr snapToGrid="0" snapToObjects="1">
      <p:cViewPr>
        <p:scale>
          <a:sx n="93" d="100"/>
          <a:sy n="93" d="100"/>
        </p:scale>
        <p:origin x="108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</a:t>
            </a:r>
          </a:p>
          <a:p>
            <a:r>
              <a:rPr lang="en-US" dirty="0"/>
              <a:t>-[*2] - https://</a:t>
            </a:r>
            <a:r>
              <a:rPr lang="en-US" dirty="0" err="1"/>
              <a:t>commons.wikimedia.org</a:t>
            </a:r>
            <a:r>
              <a:rPr lang="en-US" dirty="0"/>
              <a:t>/wiki/File:Oscar_II_of_Sweden_painted_by_Oscar_Bj%C3%B6rck_(original).jpg</a:t>
            </a:r>
          </a:p>
          <a:p>
            <a:r>
              <a:rPr lang="en-US" dirty="0"/>
              <a:t>-[*3] - http://</a:t>
            </a:r>
            <a:r>
              <a:rPr lang="en-US" dirty="0" err="1"/>
              <a:t>www.askamathematician.com</a:t>
            </a:r>
            <a:r>
              <a:rPr lang="en-US" dirty="0"/>
              <a:t>/2011/10/q-what-is-the-three-body-problem/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0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4/30/18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Investigation of Homoclinic Orbits in the Circular Restricted Three 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29CE9-9638-2D40-834B-C7E29844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82" y="800199"/>
            <a:ext cx="7418362" cy="57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18D529-5F05-4843-8920-21954981A208}"/>
              </a:ext>
            </a:extLst>
          </p:cNvPr>
          <p:cNvGrpSpPr/>
          <p:nvPr/>
        </p:nvGrpSpPr>
        <p:grpSpPr>
          <a:xfrm>
            <a:off x="911597" y="1126273"/>
            <a:ext cx="6835259" cy="5112847"/>
            <a:chOff x="911597" y="1126273"/>
            <a:chExt cx="6835259" cy="5112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661157-910C-0B49-A8FE-5BB7AF6D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597" y="1126273"/>
              <a:ext cx="6835259" cy="511284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F1CA2F7-FF90-1E46-83EA-B416E10FC203}"/>
                </a:ext>
              </a:extLst>
            </p:cNvPr>
            <p:cNvSpPr/>
            <p:nvPr/>
          </p:nvSpPr>
          <p:spPr>
            <a:xfrm>
              <a:off x="5710604" y="3521319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3D33E1-2F72-8841-BAC2-75901018D6FD}"/>
                </a:ext>
              </a:extLst>
            </p:cNvPr>
            <p:cNvSpPr/>
            <p:nvPr/>
          </p:nvSpPr>
          <p:spPr>
            <a:xfrm>
              <a:off x="5928946" y="3581157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E14D06-B2E1-674D-97C2-051D1B406350}"/>
                </a:ext>
              </a:extLst>
            </p:cNvPr>
            <p:cNvSpPr/>
            <p:nvPr/>
          </p:nvSpPr>
          <p:spPr>
            <a:xfrm>
              <a:off x="5928946" y="3450859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AB1F743-5C46-0240-9583-4EFEE2B7D692}"/>
                </a:ext>
              </a:extLst>
            </p:cNvPr>
            <p:cNvSpPr/>
            <p:nvPr/>
          </p:nvSpPr>
          <p:spPr>
            <a:xfrm>
              <a:off x="6147288" y="3517902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B4C45A-208F-7343-94C4-A7FC4B82644B}"/>
                </a:ext>
              </a:extLst>
            </p:cNvPr>
            <p:cNvSpPr/>
            <p:nvPr/>
          </p:nvSpPr>
          <p:spPr>
            <a:xfrm>
              <a:off x="6972300" y="3630921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69421C-7711-474F-98F4-495C601127E4}"/>
                </a:ext>
              </a:extLst>
            </p:cNvPr>
            <p:cNvSpPr/>
            <p:nvPr/>
          </p:nvSpPr>
          <p:spPr>
            <a:xfrm>
              <a:off x="7008813" y="3517902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6656F3-CB4B-7A41-8EA1-D2CF01F54AC5}"/>
                </a:ext>
              </a:extLst>
            </p:cNvPr>
            <p:cNvSpPr/>
            <p:nvPr/>
          </p:nvSpPr>
          <p:spPr>
            <a:xfrm>
              <a:off x="6972300" y="3403543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EF91EC-6FDC-DE42-9E08-7D9E451335BB}"/>
                </a:ext>
              </a:extLst>
            </p:cNvPr>
            <p:cNvSpPr/>
            <p:nvPr/>
          </p:nvSpPr>
          <p:spPr>
            <a:xfrm>
              <a:off x="7212623" y="3517902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59C2661E-9470-E448-BB3B-9A85BBF503B7}"/>
              </a:ext>
            </a:extLst>
          </p:cNvPr>
          <p:cNvSpPr/>
          <p:nvPr/>
        </p:nvSpPr>
        <p:spPr>
          <a:xfrm>
            <a:off x="7746856" y="2932488"/>
            <a:ext cx="73026" cy="730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BC4D-41F1-194B-8E6A-80DF5544B50B}"/>
              </a:ext>
            </a:extLst>
          </p:cNvPr>
          <p:cNvSpPr txBox="1"/>
          <p:nvPr/>
        </p:nvSpPr>
        <p:spPr>
          <a:xfrm>
            <a:off x="7874664" y="2798190"/>
            <a:ext cx="23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Homoclinic Orbit</a:t>
            </a:r>
          </a:p>
        </p:txBody>
      </p:sp>
    </p:spTree>
    <p:extLst>
      <p:ext uri="{BB962C8B-B14F-4D97-AF65-F5344CB8AC3E}">
        <p14:creationId xmlns:p14="http://schemas.microsoft.com/office/powerpoint/2010/main" val="279734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485466-EA27-BB4E-9D15-8CAB8511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07" y="1020707"/>
            <a:ext cx="6766966" cy="52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</p:spTree>
    <p:extLst>
      <p:ext uri="{BB962C8B-B14F-4D97-AF65-F5344CB8AC3E}">
        <p14:creationId xmlns:p14="http://schemas.microsoft.com/office/powerpoint/2010/main" val="413799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4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1854-1912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French mathematician/ polymath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Optics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Telegraphy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Elasticity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Theory of Relativity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More…</a:t>
            </a:r>
            <a:r>
              <a:rPr lang="en-US" baseline="30000" dirty="0">
                <a:solidFill>
                  <a:srgbClr val="565A5C"/>
                </a:solidFill>
              </a:rPr>
              <a:t>[*1]</a:t>
            </a:r>
            <a:endParaRPr lang="en-US" dirty="0">
              <a:solidFill>
                <a:srgbClr val="565A5C"/>
              </a:solidFill>
            </a:endParaRP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31" y="603882"/>
            <a:ext cx="3484526" cy="4816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408127" y="5422898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/>
              <a:t>[*1] - https://</a:t>
            </a:r>
            <a:r>
              <a:rPr lang="en-US" sz="600" dirty="0" err="1"/>
              <a:t>en.wikipedia.org</a:t>
            </a:r>
            <a:r>
              <a:rPr lang="en-US" sz="600" dirty="0"/>
              <a:t>/wiki/</a:t>
            </a:r>
            <a:r>
              <a:rPr lang="en-US" sz="600" dirty="0" err="1"/>
              <a:t>Henri_Poincare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King Oscar II of Sweden</a:t>
            </a:r>
          </a:p>
          <a:p>
            <a:r>
              <a:rPr lang="en-US" dirty="0">
                <a:solidFill>
                  <a:srgbClr val="565A5C"/>
                </a:solidFill>
              </a:rPr>
              <a:t>4 unanswered problems</a:t>
            </a:r>
          </a:p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 around the time of the earliest printings</a:t>
            </a:r>
          </a:p>
          <a:p>
            <a:r>
              <a:rPr lang="en-US" dirty="0">
                <a:solidFill>
                  <a:srgbClr val="565A5C"/>
                </a:solidFill>
              </a:rPr>
              <a:t>Led to 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point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Locating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Periodic orbit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>
                <a:solidFill>
                  <a:srgbClr val="565A5C"/>
                </a:solidFill>
              </a:rPr>
              <a:t>Manifold intersections via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 are identified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0783C-5D79-B040-864F-E1B6E449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Discuss setup, normalizations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70" y="2602571"/>
            <a:ext cx="70358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DC096-4191-5A46-A358-BB53AA3C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335" y="4088471"/>
            <a:ext cx="44958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85" y="1568141"/>
            <a:ext cx="6193500" cy="39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20102-9F7D-9747-AB84-97984A68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0009" y="1484266"/>
            <a:ext cx="3759044" cy="38162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39" y="1484266"/>
            <a:ext cx="4932061" cy="43016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Discuss saddle &amp; Lyapunov stability</a:t>
            </a:r>
          </a:p>
        </p:txBody>
      </p:sp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Definition &amp; description … high level of how to find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C3E73-9023-944B-A18B-B393EA0E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96068"/>
            <a:ext cx="5111816" cy="3948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03705-42E0-D543-A90E-F110B458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82" y="1996068"/>
            <a:ext cx="5246792" cy="40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and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A188E-B18D-BC4F-BAF7-4DCBAF55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598" y="2319455"/>
            <a:ext cx="4760075" cy="3713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31924-7444-E54A-9BFF-AAD9B931A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6" y="2319455"/>
            <a:ext cx="4629435" cy="36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798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205</TotalTime>
  <Words>431</Words>
  <Application>Microsoft Macintosh PowerPoint</Application>
  <PresentationFormat>Widescreen</PresentationFormat>
  <Paragraphs>68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Helvetica Neue Light</vt:lpstr>
      <vt:lpstr>CSML</vt:lpstr>
      <vt:lpstr>Investigation of Homoclinic Orbits in the Circular Restricted Three Body Problem</vt:lpstr>
      <vt:lpstr>Poincaré</vt:lpstr>
      <vt:lpstr>The Competition</vt:lpstr>
      <vt:lpstr>Homoclinic Orbits</vt:lpstr>
      <vt:lpstr>Locating Homoclinic Orbits</vt:lpstr>
      <vt:lpstr>Circular Restricted Three Body Problem</vt:lpstr>
      <vt:lpstr>Equilibrium Points &amp; Stability</vt:lpstr>
      <vt:lpstr>Periodic Orbits &amp; Families</vt:lpstr>
      <vt:lpstr>Periodic Orbit Stability and Manifolds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Luke Bury</cp:lastModifiedBy>
  <cp:revision>19</cp:revision>
  <dcterms:created xsi:type="dcterms:W3CDTF">2018-04-27T18:58:10Z</dcterms:created>
  <dcterms:modified xsi:type="dcterms:W3CDTF">2018-05-01T03:11:55Z</dcterms:modified>
</cp:coreProperties>
</file>